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Natural Language Processing</a:t>
            </a:r>
          </a:p>
        </p:txBody>
      </p:sp>
    </p:spTree>
    <p:extLst>
      <p:ext uri="{BB962C8B-B14F-4D97-AF65-F5344CB8AC3E}">
        <p14:creationId xmlns:p14="http://schemas.microsoft.com/office/powerpoint/2010/main" val="373446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89844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Pragmatic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 final step toward effective understanding is to decide what to do as a result.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One possible thing to do to record what was said as a fact and done with it.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For some sentences, a whose intended effect is clearly declarative, that is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precisely correct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thing to do.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But for other sentences, including this one, the intended effect is different.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We can discover this intended effect by applying a set of rules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characterize cooperative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dialogues.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 final step in pragmatic processing to translate, from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knowledge-based representation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 command to be executed by the system.</a:t>
            </a:r>
          </a:p>
        </p:txBody>
      </p:sp>
    </p:spTree>
    <p:extLst>
      <p:ext uri="{BB962C8B-B14F-4D97-AF65-F5344CB8AC3E}">
        <p14:creationId xmlns:p14="http://schemas.microsoft.com/office/powerpoint/2010/main" val="116397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 to Natural Language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Language meant for communicating with the world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Also, By studying language, we can come to understand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about the world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If we can succeed at building computational mode of language, we will have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powerful tool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communicating with the world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Also, We look at how we can exploit knowledge about the world, in combination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linguistic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facts, to build computational natural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language systems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040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6096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Language Processing (NLP) problem can divide into two tasks: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Processing written text, using lexical, syntactic and semantic knowledge of the language as well as the required real-world information.</a:t>
            </a:r>
          </a:p>
          <a:p>
            <a:pPr marL="342900" indent="-342900" algn="just"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Processing spoken language, using all the information needed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above plus additional knowledge about phonology as well as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enough added information to handle the further ambiguities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that arise in speech.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93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95151"/>
            <a:ext cx="9144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Steps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Natural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Language Processing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Morphological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Individual words analyzed into their components and non-word tokens such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punctuation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separated from the words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Syntactic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Linear sequences of words transformed into structures that show how the words relate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each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other.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Moreover, Some word sequences may reject if they violate the language’s rule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words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combine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Semantic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structures created by the syntactic analyzer assigned meanings.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Also, A mapping made between the syntactic structures and objects in the task domain.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Moreover, Structures for which no such mapping possible may reject.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Discourse integration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 meaning of an individual sentence may depend on the sentences that precede it.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also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may influence the meanings of the sentences that follow 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Pragmatic Analysis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Moreover, The structure representing what said reinterpreted to determine what was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actually meant.</a:t>
            </a:r>
          </a:p>
        </p:txBody>
      </p:sp>
    </p:spTree>
    <p:extLst>
      <p:ext uri="{BB962C8B-B14F-4D97-AF65-F5344CB8AC3E}">
        <p14:creationId xmlns:p14="http://schemas.microsoft.com/office/powerpoint/2010/main" val="215551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Summary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Results of each of the main processes combine to form a natural language system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All of the processes are important in a complete natural language understanding system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Not all programs are written with exactly these components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Sometimes two or more of them collapsed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Doing that usually results in a system that is easier to build for restricted subsets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English but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that is harder to extend to wider coverage.</a:t>
            </a:r>
          </a:p>
        </p:txBody>
      </p:sp>
    </p:spTree>
    <p:extLst>
      <p:ext uri="{BB962C8B-B14F-4D97-AF65-F5344CB8AC3E}">
        <p14:creationId xmlns:p14="http://schemas.microsoft.com/office/powerpoint/2010/main" val="25168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Morphological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Suppose we have an English interface to 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operating system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following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sentence typed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 want to print Bill’s 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morphological analysis must do the following things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Pull apart the word “Bill’s” into proper noun “Bill” and the possessive suffix “’s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Recognize the sequence “.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as a file extension that is functioning as an adjective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sentence.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process will usually assign syntactic categories to all the words in the sentence.</a:t>
            </a:r>
          </a:p>
        </p:txBody>
      </p:sp>
    </p:spTree>
    <p:extLst>
      <p:ext uri="{BB962C8B-B14F-4D97-AF65-F5344CB8AC3E}">
        <p14:creationId xmlns:p14="http://schemas.microsoft.com/office/powerpoint/2010/main" val="256946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Syntactic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A syntactic analysis must exploit the results of the morphological analysis to build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structural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description of the sentence.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 goal of this process, called parsing, is to convert the flat list of words that form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sentence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into a structure that defines the units that represented by that flat list.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The important thing here is that a flat sentence has been converted into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hierarchical structure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And that the structure corresponds to meaning units when a semantic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analysis performed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Reference markers (set of entities) shown in the parenthesis in the parse tree.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Each one corresponds to some entity that has mentioned in the sentence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6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685800"/>
            <a:ext cx="8555182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73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74345"/>
            <a:ext cx="8458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Semantic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semantic analysis must do two important things: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It must map individual words into appropriate objects in the knowledge base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database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It must create the correct structures to correspond to the way the meanings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individual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words combine with each other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Discourse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Integration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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Specifically, we do not know whom the pronoun “I” or the proper noun “Bill” refers to.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To pin down these references requires an appeal to a model of the current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discourse context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from which we can learn that the current user is USER068 and that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person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named “Bill” about whom we could be talking is USER073.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 Once the correct referent for Bill known, we can also determine exactly which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file referred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to.</a:t>
            </a:r>
          </a:p>
        </p:txBody>
      </p:sp>
    </p:spTree>
    <p:extLst>
      <p:ext uri="{BB962C8B-B14F-4D97-AF65-F5344CB8AC3E}">
        <p14:creationId xmlns:p14="http://schemas.microsoft.com/office/powerpoint/2010/main" val="413601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4763426</TotalTime>
  <Words>875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Natural Language Processing</vt:lpstr>
      <vt:lpstr>Introduction to Natural Language Processing</vt:lpstr>
      <vt:lpstr>PowerPoint Presentation</vt:lpstr>
      <vt:lpstr>PowerPoint Presentation</vt:lpstr>
      <vt:lpstr>Summary </vt:lpstr>
      <vt:lpstr>Morphological Analysis</vt:lpstr>
      <vt:lpstr>Syntactic Analysis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Language Processing</dc:title>
  <dc:creator>Guest</dc:creator>
  <cp:lastModifiedBy>Windows User</cp:lastModifiedBy>
  <cp:revision>7</cp:revision>
  <dcterms:created xsi:type="dcterms:W3CDTF">2006-08-16T00:00:00Z</dcterms:created>
  <dcterms:modified xsi:type="dcterms:W3CDTF">2020-05-15T12:22:33Z</dcterms:modified>
</cp:coreProperties>
</file>